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5" r:id="rId5"/>
    <p:sldId id="263" r:id="rId6"/>
    <p:sldId id="262" r:id="rId7"/>
    <p:sldId id="261" r:id="rId8"/>
    <p:sldId id="259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9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8" y="20782"/>
            <a:ext cx="9151138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 fontScale="90000"/>
          </a:bodyPr>
          <a:lstStyle/>
          <a:p>
            <a:r>
              <a:rPr lang="ru-RU" sz="10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Русский лес</a:t>
            </a:r>
            <a:br>
              <a:rPr lang="ru-RU" sz="10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0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Никулин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Home\Desktop\Новая папка (2)\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5388091" cy="4041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8a3afb0d50c64beee092fbda46695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9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8" y="20782"/>
            <a:ext cx="9151138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ome\Desktop\ребенок-в-лесу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42925"/>
            <a:ext cx="8858250" cy="5772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35" y="132472"/>
            <a:ext cx="8858250" cy="664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50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9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8" y="20782"/>
            <a:ext cx="9151138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ome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" y="332656"/>
            <a:ext cx="9020699" cy="6095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9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9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8" y="20782"/>
            <a:ext cx="9151138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9" y="229466"/>
            <a:ext cx="6593929" cy="37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4762">
            <a:off x="3478945" y="2439084"/>
            <a:ext cx="5358742" cy="401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953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9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8" y="20782"/>
            <a:ext cx="9151138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7553">
            <a:off x="5132212" y="3257656"/>
            <a:ext cx="3589851" cy="28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3" y="332656"/>
            <a:ext cx="3755656" cy="42424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0205">
            <a:off x="4788024" y="954621"/>
            <a:ext cx="3539885" cy="265491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46"/>
            <a:ext cx="9144706" cy="688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39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9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8" y="20782"/>
            <a:ext cx="9151138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ome\Desktop\i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68960"/>
            <a:ext cx="76200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me\Desktop\i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9" y="332656"/>
            <a:ext cx="5112568" cy="384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Home\Desktop\500_F_48579086_JNGIUQwlqF18ZdK1CEXWyw1C9xMxuDD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9" y="20783"/>
            <a:ext cx="5112567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8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9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8" y="20782"/>
            <a:ext cx="9151138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ome\Desktop\i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70"/>
            <a:ext cx="9109929" cy="682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82144"/>
            <a:ext cx="3275856" cy="3275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30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9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94"/>
            <a:ext cx="9143999" cy="683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97"/>
            <a:ext cx="9144000" cy="685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Home\Desktop\les-dereve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96"/>
            <a:ext cx="9143999" cy="685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22"/>
            <a:ext cx="9143999" cy="684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9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</Words>
  <Application>Microsoft Office PowerPoint</Application>
  <PresentationFormat>Экран (4:3)</PresentationFormat>
  <Paragraphs>1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Русский лес                    С. Никулин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9</cp:revision>
  <dcterms:created xsi:type="dcterms:W3CDTF">2017-03-18T16:09:04Z</dcterms:created>
  <dcterms:modified xsi:type="dcterms:W3CDTF">2017-03-18T19:00:50Z</dcterms:modified>
</cp:coreProperties>
</file>